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47. TANGLAI-A A LIANBEL 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3866"/>
            <a:ext cx="12192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O God, Our Help in Ages Past</a:t>
            </a:r>
          </a:p>
          <a:p>
            <a:r>
              <a:rPr lang="en-US" sz="3200" dirty="0"/>
              <a:t>Late 90:1-2</a:t>
            </a:r>
          </a:p>
          <a:p>
            <a:r>
              <a:rPr lang="en-US" sz="3200" dirty="0"/>
              <a:t>Isaac Watts, 1674-1748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Nungcianga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bel ding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kikhunma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ma-in;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Kip den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kumkhua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7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Manglangin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0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in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9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47. TANGLAI-A A LIANBEL TOPA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2018-12-14T15:26:49Z</dcterms:modified>
</cp:coreProperties>
</file>