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2240923"/>
            <a:ext cx="10947042" cy="1269039"/>
          </a:xfrm>
        </p:spPr>
        <p:txBody>
          <a:bodyPr>
            <a:noAutofit/>
          </a:bodyPr>
          <a:lstStyle/>
          <a:p>
            <a:r>
              <a:rPr lang="en-US" sz="54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47. TANGLAI-A A LIANBEL TOPA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033866"/>
            <a:ext cx="12192000" cy="2923395"/>
          </a:xfrm>
        </p:spPr>
        <p:txBody>
          <a:bodyPr>
            <a:normAutofit/>
          </a:bodyPr>
          <a:lstStyle/>
          <a:p>
            <a:r>
              <a:rPr lang="en-US" sz="3200" dirty="0"/>
              <a:t>O God, Our Help in Ages Past</a:t>
            </a:r>
          </a:p>
          <a:p>
            <a:r>
              <a:rPr lang="en-US" sz="3200" dirty="0"/>
              <a:t>Late 90:1-2</a:t>
            </a:r>
          </a:p>
          <a:p>
            <a:r>
              <a:rPr lang="en-US" sz="3200" dirty="0"/>
              <a:t>Isaac Watts, 1674-1748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C</a:t>
            </a:r>
          </a:p>
          <a:p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747849" y="6156101"/>
            <a:ext cx="2444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Tanglai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lianbel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Nungcianga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lawpna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kilok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747849" y="6156101"/>
            <a:ext cx="2444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Pasian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tokhom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kiimah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siangthote’n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nuamsa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liahna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kepna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Bit bel ding hi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9747849" y="6156101"/>
            <a:ext cx="2461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guamte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kikhunma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Lei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pumpi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ma-in;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Pasian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Kip den ding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kumkhua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747849" y="6156101"/>
            <a:ext cx="2444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Kum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tul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ngeilo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Khuamilna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leeng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Zingsang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hi. </a:t>
            </a:r>
          </a:p>
          <a:p>
            <a:pPr marL="0" indent="0">
              <a:buNone/>
            </a:pPr>
            <a:endParaRPr lang="en-US" sz="13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47847" y="6156101"/>
            <a:ext cx="247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Tuikhu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Manglangin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tawp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zingsang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kibang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en-US" sz="13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47849" y="6156101"/>
            <a:ext cx="2461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808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Tanglai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lawpna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kempha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in ah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kha in. </a:t>
            </a:r>
          </a:p>
          <a:p>
            <a:pPr marL="0" indent="0">
              <a:buNone/>
            </a:pPr>
            <a:endParaRPr lang="en-US" sz="13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47849" y="6156101"/>
            <a:ext cx="245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293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180</Words>
  <Application>Microsoft Office PowerPoint</Application>
  <PresentationFormat>Widescreen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47. TANGLAI-A A LIANBEL TOPA </vt:lpstr>
      <vt:lpstr>1</vt:lpstr>
      <vt:lpstr>2</vt:lpstr>
      <vt:lpstr>3</vt:lpstr>
      <vt:lpstr>4</vt:lpstr>
      <vt:lpstr>5</vt:lpstr>
      <vt:lpstr>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2018-12-14T15:26:49Z</dcterms:modified>
</cp:coreProperties>
</file>